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6858000" cx="12192000"/>
  <p:notesSz cx="6858000" cy="9144000"/>
  <p:embeddedFontLst>
    <p:embeddedFont>
      <p:font typeface="Century Gothic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4" roundtripDataSignature="AMtx7mgVZ469l/thjXsBAA/aKbAjJBoi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CenturyGothic-bold.fntdata"/><Relationship Id="rId10" Type="http://schemas.openxmlformats.org/officeDocument/2006/relationships/font" Target="fonts/CenturyGothic-regular.fntdata"/><Relationship Id="rId13" Type="http://schemas.openxmlformats.org/officeDocument/2006/relationships/font" Target="fonts/CenturyGothic-boldItalic.fntdata"/><Relationship Id="rId12" Type="http://schemas.openxmlformats.org/officeDocument/2006/relationships/font" Target="fonts/CenturyGothic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subTitle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42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7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Panorâmica com Legenda">
  <p:cSld name="Foto Panorâmica com Legenda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1141413" y="4732865"/>
            <a:ext cx="99060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/>
          <p:nvPr>
            <p:ph idx="2" type="pic"/>
          </p:nvPr>
        </p:nvSpPr>
        <p:spPr>
          <a:xfrm>
            <a:off x="1979612" y="932112"/>
            <a:ext cx="8225944" cy="3164976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1141413" y="5299603"/>
            <a:ext cx="9906000" cy="493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Legenda">
  <p:cSld name="Título e Legenda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1141412" y="609601"/>
            <a:ext cx="9905999" cy="3124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ção com Legenda">
  <p:cSld name="Citação com Legenda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i="0" lang="pt-BR" sz="8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83" name="Google Shape;83;p18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i="0" lang="pt-BR" sz="8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84" name="Google Shape;84;p18"/>
          <p:cNvSpPr txBox="1"/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1674812" y="3352800"/>
            <a:ext cx="8839202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Font typeface="Century Gothic"/>
              <a:buNone/>
              <a:defRPr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Font typeface="Century Gothic"/>
              <a:buNone/>
              <a:defRPr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2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ão de Nome">
  <p:cSld name="Cartão de Nom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1141412" y="3308581"/>
            <a:ext cx="99060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1141410" y="4777381"/>
            <a:ext cx="9906001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r o Cartão de Nome">
  <p:cSld name="Citar o Cartão de Nom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i="0" lang="pt-BR" sz="8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8" name="Google Shape;98;p20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i="0" lang="pt-BR" sz="8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99" name="Google Shape;99;p20"/>
          <p:cNvSpPr txBox="1"/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1141412" y="3886200"/>
            <a:ext cx="9906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2" type="body"/>
          </p:nvPr>
        </p:nvSpPr>
        <p:spPr>
          <a:xfrm>
            <a:off x="1141411" y="4775200"/>
            <a:ext cx="9906000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20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dadeiro ou Falso">
  <p:cSld name="Verdadeiro ou Falso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1141412" y="609601"/>
            <a:ext cx="99059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1141412" y="3505200"/>
            <a:ext cx="9906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2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 rot="5400000">
            <a:off x="4532312" y="-723899"/>
            <a:ext cx="3124201" cy="9905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 rot="5400000">
            <a:off x="7351354" y="2095143"/>
            <a:ext cx="5181601" cy="2210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 rot="5400000">
            <a:off x="2322512" y="-571500"/>
            <a:ext cx="5181600" cy="7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/>
          <p:nvPr>
            <p:ph type="title"/>
          </p:nvPr>
        </p:nvSpPr>
        <p:spPr>
          <a:xfrm>
            <a:off x="1751013" y="3308581"/>
            <a:ext cx="86868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" type="body"/>
          </p:nvPr>
        </p:nvSpPr>
        <p:spPr>
          <a:xfrm>
            <a:off x="1751011" y="4777381"/>
            <a:ext cx="8686801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" type="body"/>
          </p:nvPr>
        </p:nvSpPr>
        <p:spPr>
          <a:xfrm>
            <a:off x="1141412" y="2666999"/>
            <a:ext cx="4876800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2" name="Google Shape;32;p10"/>
          <p:cNvSpPr txBox="1"/>
          <p:nvPr>
            <p:ph idx="2" type="body"/>
          </p:nvPr>
        </p:nvSpPr>
        <p:spPr>
          <a:xfrm>
            <a:off x="6170612" y="2667000"/>
            <a:ext cx="48768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3" name="Google Shape;33;p10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1429280" y="2658533"/>
            <a:ext cx="458893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1"/>
          <p:cNvSpPr txBox="1"/>
          <p:nvPr>
            <p:ph idx="2" type="body"/>
          </p:nvPr>
        </p:nvSpPr>
        <p:spPr>
          <a:xfrm>
            <a:off x="1141412" y="3243262"/>
            <a:ext cx="4876800" cy="2547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0" name="Google Shape;40;p11"/>
          <p:cNvSpPr txBox="1"/>
          <p:nvPr>
            <p:ph idx="3" type="body"/>
          </p:nvPr>
        </p:nvSpPr>
        <p:spPr>
          <a:xfrm>
            <a:off x="6443133" y="2667000"/>
            <a:ext cx="460428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1"/>
          <p:cNvSpPr txBox="1"/>
          <p:nvPr>
            <p:ph idx="4" type="body"/>
          </p:nvPr>
        </p:nvSpPr>
        <p:spPr>
          <a:xfrm>
            <a:off x="6170612" y="3243262"/>
            <a:ext cx="4876801" cy="2547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2" name="Google Shape;42;p11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141411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5103812" y="609601"/>
            <a:ext cx="5943601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2pPr>
            <a:lvl3pPr indent="-330200" lvl="2" marL="13716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4pPr>
            <a:lvl5pPr indent="-317500" lvl="4" marL="22860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 algn="l">
              <a:spcBef>
                <a:spcPts val="600"/>
              </a:spcBef>
              <a:spcAft>
                <a:spcPts val="60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57" name="Google Shape;57;p14"/>
          <p:cNvSpPr txBox="1"/>
          <p:nvPr>
            <p:ph idx="2" type="body"/>
          </p:nvPr>
        </p:nvSpPr>
        <p:spPr>
          <a:xfrm>
            <a:off x="1141411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4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1141411" y="1600200"/>
            <a:ext cx="533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/>
          <p:nvPr>
            <p:ph idx="2" type="pic"/>
          </p:nvPr>
        </p:nvSpPr>
        <p:spPr>
          <a:xfrm>
            <a:off x="7433733" y="-18288"/>
            <a:ext cx="3276599" cy="690372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1141411" y="2971800"/>
            <a:ext cx="533400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399212" y="5883275"/>
            <a:ext cx="914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1141412" y="5883275"/>
            <a:ext cx="5105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10742612" y="5883275"/>
            <a:ext cx="3225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 txBox="1"/>
          <p:nvPr>
            <p:ph type="ctrTitle"/>
          </p:nvPr>
        </p:nvSpPr>
        <p:spPr>
          <a:xfrm>
            <a:off x="1751012" y="609600"/>
            <a:ext cx="3726999" cy="9088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entury Gothic"/>
              <a:buNone/>
            </a:pPr>
            <a:r>
              <a:rPr lang="pt-BR"/>
              <a:t>Darshan</a:t>
            </a:r>
            <a:br>
              <a:rPr lang="pt-BR"/>
            </a:br>
            <a:r>
              <a:rPr lang="pt-BR" sz="900"/>
              <a:t>*PROVISÓRIO*</a:t>
            </a:r>
            <a:endParaRPr/>
          </a:p>
        </p:txBody>
      </p:sp>
      <p:sp>
        <p:nvSpPr>
          <p:cNvPr id="129" name="Google Shape;129;p1"/>
          <p:cNvSpPr txBox="1"/>
          <p:nvPr>
            <p:ph idx="1" type="subTitle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pt-BR"/>
              <a:t>Uma ferramenta para ajudar a gerenciar um pequeno negócio com o objetivo de ser de fácil aprendizado, para aqueles que não tem costume com a tecnologia atual, ou que está a procura de um passo tecnológico na história do seu negócio.</a:t>
            </a:r>
            <a:endParaRPr/>
          </a:p>
        </p:txBody>
      </p:sp>
      <p:pic>
        <p:nvPicPr>
          <p:cNvPr id="130" name="Google Shape;130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6100" y="266150"/>
            <a:ext cx="2502950" cy="2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</a:pPr>
            <a:r>
              <a:rPr lang="pt-BR"/>
              <a:t>Criando o Darshan.</a:t>
            </a:r>
            <a:endParaRPr/>
          </a:p>
        </p:txBody>
      </p:sp>
      <p:sp>
        <p:nvSpPr>
          <p:cNvPr id="136" name="Google Shape;136;p2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Após experienciar um pequeno negócio ainda funcionar de modo manual, ou seja, por anotações, e uma hesitação de mudar para uma forma mais digital, percebi que há uma necessidade de um software simples e de fácil manuseio.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Fazer um simples, mas com possíveis implementações para que também possa ser usado por esse mesmo negocio em uma expansão ou um negócio com uma proposta mais avançada.</a:t>
            </a:r>
            <a:endParaRPr/>
          </a:p>
        </p:txBody>
      </p:sp>
      <p:pic>
        <p:nvPicPr>
          <p:cNvPr id="137" name="Google Shape;13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63156" y="426970"/>
            <a:ext cx="2297694" cy="2270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</a:pPr>
            <a:r>
              <a:rPr lang="pt-BR"/>
              <a:t>O que o  Darshan Propõe.</a:t>
            </a:r>
            <a:endParaRPr/>
          </a:p>
        </p:txBody>
      </p:sp>
      <p:sp>
        <p:nvSpPr>
          <p:cNvPr id="143" name="Google Shape;143;p3"/>
          <p:cNvSpPr txBox="1"/>
          <p:nvPr>
            <p:ph idx="1" type="body"/>
          </p:nvPr>
        </p:nvSpPr>
        <p:spPr>
          <a:xfrm>
            <a:off x="1141413" y="2695724"/>
            <a:ext cx="99060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Com o propósito de iniciar um gerenciamento melhor no seu negócio, o TeddyVision irá auxiliar no decorrer do processo, gerenciamento e organização de sua empresa.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Com o objetivo de fazer com que a equipe esteja alinhada em todo o processo de seu produto e/ou serviço. Com isso melhorando o tratamento com o colaborador e também com o cliente.</a:t>
            </a:r>
            <a:endParaRPr/>
          </a:p>
        </p:txBody>
      </p:sp>
      <p:pic>
        <p:nvPicPr>
          <p:cNvPr id="144" name="Google Shape;14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0073" y="377504"/>
            <a:ext cx="2497008" cy="2534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</a:pPr>
            <a:r>
              <a:rPr lang="pt-BR"/>
              <a:t>Mercado para o Darshan.</a:t>
            </a:r>
            <a:endParaRPr/>
          </a:p>
        </p:txBody>
      </p:sp>
      <p:sp>
        <p:nvSpPr>
          <p:cNvPr id="150" name="Google Shape;150;p4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Começando com os pequenos negócios para que possamos evoluir juntos, ganhando experiencia, para que alcemos com novos objetivos e novos parceiros.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Com isso abrangeremos tanto os pequenos quanto os grandes negócios, auxiliando ambos a crescer e consolidar todos.</a:t>
            </a:r>
            <a:endParaRPr/>
          </a:p>
        </p:txBody>
      </p:sp>
      <p:pic>
        <p:nvPicPr>
          <p:cNvPr id="151" name="Google Shape;15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43039" y="267315"/>
            <a:ext cx="2957359" cy="2971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</a:pPr>
            <a:r>
              <a:rPr lang="pt-BR"/>
              <a:t>Por que o Darshan</a:t>
            </a:r>
            <a:endParaRPr/>
          </a:p>
        </p:txBody>
      </p:sp>
      <p:sp>
        <p:nvSpPr>
          <p:cNvPr id="157" name="Google Shape;157;p5"/>
          <p:cNvSpPr txBox="1"/>
          <p:nvPr>
            <p:ph idx="1" type="body"/>
          </p:nvPr>
        </p:nvSpPr>
        <p:spPr>
          <a:xfrm>
            <a:off x="1141413" y="2726423"/>
            <a:ext cx="9905998" cy="37946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Fazer um gerenciamento complexo de um modo o mais simples possível, básico e de fácil aprendizado e utilização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Com possível expansão de serviços e organizações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 gerir um negócio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ser mais prático com relatórios</a:t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pt-BR"/>
              <a:t>distribuição de tarefas e responsabilidades da equipe de colaboradores</a:t>
            </a:r>
            <a:endParaRPr/>
          </a:p>
        </p:txBody>
      </p:sp>
      <p:pic>
        <p:nvPicPr>
          <p:cNvPr id="158" name="Google Shape;15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2271" y="336957"/>
            <a:ext cx="2329555" cy="2302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lha">
  <a:themeElements>
    <a:clrScheme name="Malha">
      <a:dk1>
        <a:srgbClr val="000000"/>
      </a:dk1>
      <a:lt1>
        <a:srgbClr val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2024-08-22T17:54:06Z</dcterms:created>
  <dc:creator>Ismael</dc:creator>
</cp:coreProperties>
</file>